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0" r:id="rId2"/>
    <p:sldId id="281" r:id="rId3"/>
    <p:sldId id="286" r:id="rId4"/>
    <p:sldId id="282" r:id="rId5"/>
    <p:sldId id="284" r:id="rId6"/>
    <p:sldId id="285" r:id="rId7"/>
    <p:sldId id="287"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71" r:id="rId21"/>
    <p:sldId id="272" r:id="rId22"/>
    <p:sldId id="268" r:id="rId23"/>
    <p:sldId id="269" r:id="rId24"/>
    <p:sldId id="270" r:id="rId25"/>
    <p:sldId id="273" r:id="rId26"/>
    <p:sldId id="274" r:id="rId27"/>
    <p:sldId id="275" r:id="rId28"/>
    <p:sldId id="276" r:id="rId29"/>
    <p:sldId id="27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FB67D-AB72-4937-A092-21A319414F0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F1CCCCF-CABE-4926-BA9C-243C02B565CC}">
      <dgm:prSet phldrT="[Text]">
        <dgm:style>
          <a:lnRef idx="1">
            <a:schemeClr val="accent3"/>
          </a:lnRef>
          <a:fillRef idx="2">
            <a:schemeClr val="accent3"/>
          </a:fillRef>
          <a:effectRef idx="1">
            <a:schemeClr val="accent3"/>
          </a:effectRef>
          <a:fontRef idx="minor">
            <a:schemeClr val="dk1"/>
          </a:fontRef>
        </dgm:style>
      </dgm:prSet>
      <dgm:spPr/>
      <dgm:t>
        <a:bodyPr/>
        <a:lstStyle/>
        <a:p>
          <a:r>
            <a:rPr lang="en-US" b="1" dirty="0" smtClean="0">
              <a:latin typeface="Andalus" pitchFamily="18" charset="-78"/>
              <a:cs typeface="Andalus" pitchFamily="18" charset="-78"/>
            </a:rPr>
            <a:t>Group Work</a:t>
          </a:r>
          <a:endParaRPr lang="en-US" b="1" dirty="0">
            <a:latin typeface="Andalus" pitchFamily="18" charset="-78"/>
            <a:cs typeface="Andalus" pitchFamily="18" charset="-78"/>
          </a:endParaRPr>
        </a:p>
      </dgm:t>
    </dgm:pt>
    <dgm:pt modelId="{8C2D8F30-479E-4CDF-BBC3-16FC438924A3}" type="parTrans" cxnId="{B9336969-E0FB-4A94-AF46-448C81820FE2}">
      <dgm:prSet/>
      <dgm:spPr/>
      <dgm:t>
        <a:bodyPr/>
        <a:lstStyle/>
        <a:p>
          <a:endParaRPr lang="en-US"/>
        </a:p>
      </dgm:t>
    </dgm:pt>
    <dgm:pt modelId="{00F58E12-F0D7-4C60-947D-4C275F208708}" type="sibTrans" cxnId="{B9336969-E0FB-4A94-AF46-448C81820FE2}">
      <dgm:prSet/>
      <dgm:spPr/>
      <dgm:t>
        <a:bodyPr/>
        <a:lstStyle/>
        <a:p>
          <a:endParaRPr lang="en-US"/>
        </a:p>
      </dgm:t>
    </dgm:pt>
    <dgm:pt modelId="{88F7F118-7AB1-485F-895C-95F0100BAD25}">
      <dgm:prSet phldrT="[Text]" phldr="1"/>
      <dgm:spPr/>
      <dgm:t>
        <a:bodyPr/>
        <a:lstStyle/>
        <a:p>
          <a:endParaRPr lang="en-US" dirty="0"/>
        </a:p>
      </dgm:t>
    </dgm:pt>
    <dgm:pt modelId="{46677721-AA02-4539-959D-41C3696DF9BD}" type="parTrans" cxnId="{3C8E2ADA-8E3F-4FCF-BC56-4D3B5ECDB905}">
      <dgm:prSet/>
      <dgm:spPr/>
      <dgm:t>
        <a:bodyPr/>
        <a:lstStyle/>
        <a:p>
          <a:endParaRPr lang="en-US"/>
        </a:p>
      </dgm:t>
    </dgm:pt>
    <dgm:pt modelId="{450161F4-F2F0-4D63-9B8C-FB34E541722F}" type="sibTrans" cxnId="{3C8E2ADA-8E3F-4FCF-BC56-4D3B5ECDB905}">
      <dgm:prSet/>
      <dgm:spPr/>
      <dgm:t>
        <a:bodyPr/>
        <a:lstStyle/>
        <a:p>
          <a:endParaRPr lang="en-US"/>
        </a:p>
      </dgm:t>
    </dgm:pt>
    <dgm:pt modelId="{D594FC94-3832-4D8A-A0F5-D682B1ECF1FD}">
      <dgm:prSet phldrT="[Text]" phldr="1"/>
      <dgm:spPr/>
      <dgm:t>
        <a:bodyPr/>
        <a:lstStyle/>
        <a:p>
          <a:endParaRPr lang="en-US"/>
        </a:p>
      </dgm:t>
    </dgm:pt>
    <dgm:pt modelId="{82FA21B5-882F-4B97-AC8C-6BFEC61E4881}" type="parTrans" cxnId="{02DA4B34-EB5A-4E10-B90F-7C4404FFFF97}">
      <dgm:prSet/>
      <dgm:spPr/>
      <dgm:t>
        <a:bodyPr/>
        <a:lstStyle/>
        <a:p>
          <a:endParaRPr lang="en-US"/>
        </a:p>
      </dgm:t>
    </dgm:pt>
    <dgm:pt modelId="{014C6580-E630-40C6-BB3A-36F2CDB50974}" type="sibTrans" cxnId="{02DA4B34-EB5A-4E10-B90F-7C4404FFFF97}">
      <dgm:prSet/>
      <dgm:spPr/>
      <dgm:t>
        <a:bodyPr/>
        <a:lstStyle/>
        <a:p>
          <a:endParaRPr lang="en-US"/>
        </a:p>
      </dgm:t>
    </dgm:pt>
    <dgm:pt modelId="{DC557BE5-C197-49B3-ABE0-623FB126E04C}">
      <dgm:prSet phldrT="[Text]" phldr="1"/>
      <dgm:spPr/>
      <dgm:t>
        <a:bodyPr/>
        <a:lstStyle/>
        <a:p>
          <a:endParaRPr lang="en-US"/>
        </a:p>
      </dgm:t>
    </dgm:pt>
    <dgm:pt modelId="{0D3EE0DB-F1BC-41AF-832D-BDD2FA42DED7}" type="parTrans" cxnId="{101E70F2-E941-4558-9DB2-1C27771B5FC4}">
      <dgm:prSet/>
      <dgm:spPr/>
      <dgm:t>
        <a:bodyPr/>
        <a:lstStyle/>
        <a:p>
          <a:endParaRPr lang="en-US"/>
        </a:p>
      </dgm:t>
    </dgm:pt>
    <dgm:pt modelId="{DBEE5AFE-2DDD-4B29-9E64-76E711099C12}" type="sibTrans" cxnId="{101E70F2-E941-4558-9DB2-1C27771B5FC4}">
      <dgm:prSet/>
      <dgm:spPr/>
      <dgm:t>
        <a:bodyPr/>
        <a:lstStyle/>
        <a:p>
          <a:endParaRPr lang="en-US"/>
        </a:p>
      </dgm:t>
    </dgm:pt>
    <dgm:pt modelId="{AADAEA04-E766-4AFC-B7CB-BBDCDA977CB6}">
      <dgm:prSet phldrT="[Text]" phldr="1"/>
      <dgm:spPr/>
      <dgm:t>
        <a:bodyPr/>
        <a:lstStyle/>
        <a:p>
          <a:endParaRPr lang="en-US"/>
        </a:p>
      </dgm:t>
    </dgm:pt>
    <dgm:pt modelId="{B1A4B0B3-B58C-4097-862C-C37E6441F478}" type="parTrans" cxnId="{5F8866CC-33A7-4FFB-92C1-D84B7A20453A}">
      <dgm:prSet/>
      <dgm:spPr/>
      <dgm:t>
        <a:bodyPr/>
        <a:lstStyle/>
        <a:p>
          <a:endParaRPr lang="en-US"/>
        </a:p>
      </dgm:t>
    </dgm:pt>
    <dgm:pt modelId="{82ECC9A5-31A0-4BF6-B77B-E216DB8EAB52}" type="sibTrans" cxnId="{5F8866CC-33A7-4FFB-92C1-D84B7A20453A}">
      <dgm:prSet/>
      <dgm:spPr/>
      <dgm:t>
        <a:bodyPr/>
        <a:lstStyle/>
        <a:p>
          <a:endParaRPr lang="en-US"/>
        </a:p>
      </dgm:t>
    </dgm:pt>
    <dgm:pt modelId="{CB37F1F1-51B4-45ED-ACF0-AC434F8F1FD0}" type="pres">
      <dgm:prSet presAssocID="{6A2FB67D-AB72-4937-A092-21A319414F00}" presName="cycle" presStyleCnt="0">
        <dgm:presLayoutVars>
          <dgm:chMax val="1"/>
          <dgm:dir/>
          <dgm:animLvl val="ctr"/>
          <dgm:resizeHandles val="exact"/>
        </dgm:presLayoutVars>
      </dgm:prSet>
      <dgm:spPr/>
      <dgm:t>
        <a:bodyPr/>
        <a:lstStyle/>
        <a:p>
          <a:endParaRPr lang="en-US"/>
        </a:p>
      </dgm:t>
    </dgm:pt>
    <dgm:pt modelId="{5BA6745E-5D20-4407-A71F-C4DF9CBEFE27}" type="pres">
      <dgm:prSet presAssocID="{3F1CCCCF-CABE-4926-BA9C-243C02B565CC}" presName="centerShape" presStyleLbl="node0" presStyleIdx="0" presStyleCnt="1"/>
      <dgm:spPr/>
      <dgm:t>
        <a:bodyPr/>
        <a:lstStyle/>
        <a:p>
          <a:endParaRPr lang="en-US"/>
        </a:p>
      </dgm:t>
    </dgm:pt>
    <dgm:pt modelId="{601B9476-BE22-44CD-9165-32DD0E5540E5}" type="pres">
      <dgm:prSet presAssocID="{46677721-AA02-4539-959D-41C3696DF9BD}" presName="Name9" presStyleLbl="parChTrans1D2" presStyleIdx="0" presStyleCnt="4"/>
      <dgm:spPr/>
      <dgm:t>
        <a:bodyPr/>
        <a:lstStyle/>
        <a:p>
          <a:endParaRPr lang="en-US"/>
        </a:p>
      </dgm:t>
    </dgm:pt>
    <dgm:pt modelId="{011A4DEA-6CC0-47AA-A7E3-6E0AF7EA0D5A}" type="pres">
      <dgm:prSet presAssocID="{46677721-AA02-4539-959D-41C3696DF9BD}" presName="connTx" presStyleLbl="parChTrans1D2" presStyleIdx="0" presStyleCnt="4"/>
      <dgm:spPr/>
      <dgm:t>
        <a:bodyPr/>
        <a:lstStyle/>
        <a:p>
          <a:endParaRPr lang="en-US"/>
        </a:p>
      </dgm:t>
    </dgm:pt>
    <dgm:pt modelId="{CAE8149C-3D35-4F25-A7BE-CE7AF593080F}" type="pres">
      <dgm:prSet presAssocID="{88F7F118-7AB1-485F-895C-95F0100BAD25}" presName="node" presStyleLbl="node1" presStyleIdx="0" presStyleCnt="4">
        <dgm:presLayoutVars>
          <dgm:bulletEnabled val="1"/>
        </dgm:presLayoutVars>
      </dgm:prSet>
      <dgm:spPr/>
      <dgm:t>
        <a:bodyPr/>
        <a:lstStyle/>
        <a:p>
          <a:endParaRPr lang="en-US"/>
        </a:p>
      </dgm:t>
    </dgm:pt>
    <dgm:pt modelId="{6D3A39FB-3CD5-444D-B96D-9BFDAB168221}" type="pres">
      <dgm:prSet presAssocID="{82FA21B5-882F-4B97-AC8C-6BFEC61E4881}" presName="Name9" presStyleLbl="parChTrans1D2" presStyleIdx="1" presStyleCnt="4"/>
      <dgm:spPr/>
      <dgm:t>
        <a:bodyPr/>
        <a:lstStyle/>
        <a:p>
          <a:endParaRPr lang="en-US"/>
        </a:p>
      </dgm:t>
    </dgm:pt>
    <dgm:pt modelId="{5A6E8962-C49C-4969-A5B0-94AA13A40162}" type="pres">
      <dgm:prSet presAssocID="{82FA21B5-882F-4B97-AC8C-6BFEC61E4881}" presName="connTx" presStyleLbl="parChTrans1D2" presStyleIdx="1" presStyleCnt="4"/>
      <dgm:spPr/>
      <dgm:t>
        <a:bodyPr/>
        <a:lstStyle/>
        <a:p>
          <a:endParaRPr lang="en-US"/>
        </a:p>
      </dgm:t>
    </dgm:pt>
    <dgm:pt modelId="{D84622C4-3C91-45AF-A57B-D632C578780D}" type="pres">
      <dgm:prSet presAssocID="{D594FC94-3832-4D8A-A0F5-D682B1ECF1FD}" presName="node" presStyleLbl="node1" presStyleIdx="1" presStyleCnt="4">
        <dgm:presLayoutVars>
          <dgm:bulletEnabled val="1"/>
        </dgm:presLayoutVars>
      </dgm:prSet>
      <dgm:spPr/>
      <dgm:t>
        <a:bodyPr/>
        <a:lstStyle/>
        <a:p>
          <a:endParaRPr lang="en-US"/>
        </a:p>
      </dgm:t>
    </dgm:pt>
    <dgm:pt modelId="{96886705-56DF-4150-A6BF-276671D6D17C}" type="pres">
      <dgm:prSet presAssocID="{0D3EE0DB-F1BC-41AF-832D-BDD2FA42DED7}" presName="Name9" presStyleLbl="parChTrans1D2" presStyleIdx="2" presStyleCnt="4"/>
      <dgm:spPr/>
      <dgm:t>
        <a:bodyPr/>
        <a:lstStyle/>
        <a:p>
          <a:endParaRPr lang="en-US"/>
        </a:p>
      </dgm:t>
    </dgm:pt>
    <dgm:pt modelId="{9177FA1E-C032-4DC8-94F5-22ABC9319F32}" type="pres">
      <dgm:prSet presAssocID="{0D3EE0DB-F1BC-41AF-832D-BDD2FA42DED7}" presName="connTx" presStyleLbl="parChTrans1D2" presStyleIdx="2" presStyleCnt="4"/>
      <dgm:spPr/>
      <dgm:t>
        <a:bodyPr/>
        <a:lstStyle/>
        <a:p>
          <a:endParaRPr lang="en-US"/>
        </a:p>
      </dgm:t>
    </dgm:pt>
    <dgm:pt modelId="{C4BACE04-1260-411A-871D-349DED0B8D9C}" type="pres">
      <dgm:prSet presAssocID="{DC557BE5-C197-49B3-ABE0-623FB126E04C}" presName="node" presStyleLbl="node1" presStyleIdx="2" presStyleCnt="4">
        <dgm:presLayoutVars>
          <dgm:bulletEnabled val="1"/>
        </dgm:presLayoutVars>
      </dgm:prSet>
      <dgm:spPr/>
      <dgm:t>
        <a:bodyPr/>
        <a:lstStyle/>
        <a:p>
          <a:endParaRPr lang="en-US"/>
        </a:p>
      </dgm:t>
    </dgm:pt>
    <dgm:pt modelId="{2F97A2E8-98C9-4104-A098-FDFEF270BF1C}" type="pres">
      <dgm:prSet presAssocID="{B1A4B0B3-B58C-4097-862C-C37E6441F478}" presName="Name9" presStyleLbl="parChTrans1D2" presStyleIdx="3" presStyleCnt="4"/>
      <dgm:spPr/>
      <dgm:t>
        <a:bodyPr/>
        <a:lstStyle/>
        <a:p>
          <a:endParaRPr lang="en-US"/>
        </a:p>
      </dgm:t>
    </dgm:pt>
    <dgm:pt modelId="{CFFA9D99-9D1B-49E1-952E-541992ABF31D}" type="pres">
      <dgm:prSet presAssocID="{B1A4B0B3-B58C-4097-862C-C37E6441F478}" presName="connTx" presStyleLbl="parChTrans1D2" presStyleIdx="3" presStyleCnt="4"/>
      <dgm:spPr/>
      <dgm:t>
        <a:bodyPr/>
        <a:lstStyle/>
        <a:p>
          <a:endParaRPr lang="en-US"/>
        </a:p>
      </dgm:t>
    </dgm:pt>
    <dgm:pt modelId="{DA1E3653-D547-4CA0-B898-81AB9D53ED9F}" type="pres">
      <dgm:prSet presAssocID="{AADAEA04-E766-4AFC-B7CB-BBDCDA977CB6}" presName="node" presStyleLbl="node1" presStyleIdx="3" presStyleCnt="4">
        <dgm:presLayoutVars>
          <dgm:bulletEnabled val="1"/>
        </dgm:presLayoutVars>
      </dgm:prSet>
      <dgm:spPr/>
      <dgm:t>
        <a:bodyPr/>
        <a:lstStyle/>
        <a:p>
          <a:endParaRPr lang="en-US"/>
        </a:p>
      </dgm:t>
    </dgm:pt>
  </dgm:ptLst>
  <dgm:cxnLst>
    <dgm:cxn modelId="{FABC1833-03FD-4A3C-A55C-F1CD3E081121}" type="presOf" srcId="{46677721-AA02-4539-959D-41C3696DF9BD}" destId="{011A4DEA-6CC0-47AA-A7E3-6E0AF7EA0D5A}" srcOrd="1" destOrd="0" presId="urn:microsoft.com/office/officeart/2005/8/layout/radial1"/>
    <dgm:cxn modelId="{7AC125ED-846F-4C38-8E2E-6284348DB17C}" type="presOf" srcId="{82FA21B5-882F-4B97-AC8C-6BFEC61E4881}" destId="{5A6E8962-C49C-4969-A5B0-94AA13A40162}" srcOrd="1" destOrd="0" presId="urn:microsoft.com/office/officeart/2005/8/layout/radial1"/>
    <dgm:cxn modelId="{3C8E2ADA-8E3F-4FCF-BC56-4D3B5ECDB905}" srcId="{3F1CCCCF-CABE-4926-BA9C-243C02B565CC}" destId="{88F7F118-7AB1-485F-895C-95F0100BAD25}" srcOrd="0" destOrd="0" parTransId="{46677721-AA02-4539-959D-41C3696DF9BD}" sibTransId="{450161F4-F2F0-4D63-9B8C-FB34E541722F}"/>
    <dgm:cxn modelId="{925DD13C-D40A-4C18-93E4-9F4B51F2BB86}" type="presOf" srcId="{46677721-AA02-4539-959D-41C3696DF9BD}" destId="{601B9476-BE22-44CD-9165-32DD0E5540E5}" srcOrd="0" destOrd="0" presId="urn:microsoft.com/office/officeart/2005/8/layout/radial1"/>
    <dgm:cxn modelId="{11528986-03F0-46E4-B0D4-3C71A93B4EE5}" type="presOf" srcId="{B1A4B0B3-B58C-4097-862C-C37E6441F478}" destId="{CFFA9D99-9D1B-49E1-952E-541992ABF31D}" srcOrd="1" destOrd="0" presId="urn:microsoft.com/office/officeart/2005/8/layout/radial1"/>
    <dgm:cxn modelId="{024882FF-FDFE-4F3F-83AB-08FD41602904}" type="presOf" srcId="{6A2FB67D-AB72-4937-A092-21A319414F00}" destId="{CB37F1F1-51B4-45ED-ACF0-AC434F8F1FD0}" srcOrd="0" destOrd="0" presId="urn:microsoft.com/office/officeart/2005/8/layout/radial1"/>
    <dgm:cxn modelId="{F83E96C5-1831-4A13-A529-83D583F98E65}" type="presOf" srcId="{DC557BE5-C197-49B3-ABE0-623FB126E04C}" destId="{C4BACE04-1260-411A-871D-349DED0B8D9C}" srcOrd="0" destOrd="0" presId="urn:microsoft.com/office/officeart/2005/8/layout/radial1"/>
    <dgm:cxn modelId="{101E70F2-E941-4558-9DB2-1C27771B5FC4}" srcId="{3F1CCCCF-CABE-4926-BA9C-243C02B565CC}" destId="{DC557BE5-C197-49B3-ABE0-623FB126E04C}" srcOrd="2" destOrd="0" parTransId="{0D3EE0DB-F1BC-41AF-832D-BDD2FA42DED7}" sibTransId="{DBEE5AFE-2DDD-4B29-9E64-76E711099C12}"/>
    <dgm:cxn modelId="{C4AF2BC0-7BE2-4597-AE5E-CFD030F222AA}" type="presOf" srcId="{D594FC94-3832-4D8A-A0F5-D682B1ECF1FD}" destId="{D84622C4-3C91-45AF-A57B-D632C578780D}" srcOrd="0" destOrd="0" presId="urn:microsoft.com/office/officeart/2005/8/layout/radial1"/>
    <dgm:cxn modelId="{9E3A5CC8-1FCB-462C-8BB9-524BB971B787}" type="presOf" srcId="{3F1CCCCF-CABE-4926-BA9C-243C02B565CC}" destId="{5BA6745E-5D20-4407-A71F-C4DF9CBEFE27}" srcOrd="0" destOrd="0" presId="urn:microsoft.com/office/officeart/2005/8/layout/radial1"/>
    <dgm:cxn modelId="{B08A4745-4987-4831-83F5-3D06148362BF}" type="presOf" srcId="{88F7F118-7AB1-485F-895C-95F0100BAD25}" destId="{CAE8149C-3D35-4F25-A7BE-CE7AF593080F}" srcOrd="0" destOrd="0" presId="urn:microsoft.com/office/officeart/2005/8/layout/radial1"/>
    <dgm:cxn modelId="{832E6183-525B-48E3-871A-5106422F142C}" type="presOf" srcId="{B1A4B0B3-B58C-4097-862C-C37E6441F478}" destId="{2F97A2E8-98C9-4104-A098-FDFEF270BF1C}" srcOrd="0" destOrd="0" presId="urn:microsoft.com/office/officeart/2005/8/layout/radial1"/>
    <dgm:cxn modelId="{182C4400-9EAB-4A22-B50C-4AE0EA249C5E}" type="presOf" srcId="{0D3EE0DB-F1BC-41AF-832D-BDD2FA42DED7}" destId="{9177FA1E-C032-4DC8-94F5-22ABC9319F32}" srcOrd="1" destOrd="0" presId="urn:microsoft.com/office/officeart/2005/8/layout/radial1"/>
    <dgm:cxn modelId="{97294962-E5F4-4C8D-8969-55B92029FBEF}" type="presOf" srcId="{82FA21B5-882F-4B97-AC8C-6BFEC61E4881}" destId="{6D3A39FB-3CD5-444D-B96D-9BFDAB168221}" srcOrd="0" destOrd="0" presId="urn:microsoft.com/office/officeart/2005/8/layout/radial1"/>
    <dgm:cxn modelId="{02DA4B34-EB5A-4E10-B90F-7C4404FFFF97}" srcId="{3F1CCCCF-CABE-4926-BA9C-243C02B565CC}" destId="{D594FC94-3832-4D8A-A0F5-D682B1ECF1FD}" srcOrd="1" destOrd="0" parTransId="{82FA21B5-882F-4B97-AC8C-6BFEC61E4881}" sibTransId="{014C6580-E630-40C6-BB3A-36F2CDB50974}"/>
    <dgm:cxn modelId="{B9336969-E0FB-4A94-AF46-448C81820FE2}" srcId="{6A2FB67D-AB72-4937-A092-21A319414F00}" destId="{3F1CCCCF-CABE-4926-BA9C-243C02B565CC}" srcOrd="0" destOrd="0" parTransId="{8C2D8F30-479E-4CDF-BBC3-16FC438924A3}" sibTransId="{00F58E12-F0D7-4C60-947D-4C275F208708}"/>
    <dgm:cxn modelId="{496EB823-D35A-463D-B177-09812063C351}" type="presOf" srcId="{AADAEA04-E766-4AFC-B7CB-BBDCDA977CB6}" destId="{DA1E3653-D547-4CA0-B898-81AB9D53ED9F}" srcOrd="0" destOrd="0" presId="urn:microsoft.com/office/officeart/2005/8/layout/radial1"/>
    <dgm:cxn modelId="{BAED5CCC-8297-427C-B700-2CC7A3305D37}" type="presOf" srcId="{0D3EE0DB-F1BC-41AF-832D-BDD2FA42DED7}" destId="{96886705-56DF-4150-A6BF-276671D6D17C}" srcOrd="0" destOrd="0" presId="urn:microsoft.com/office/officeart/2005/8/layout/radial1"/>
    <dgm:cxn modelId="{5F8866CC-33A7-4FFB-92C1-D84B7A20453A}" srcId="{3F1CCCCF-CABE-4926-BA9C-243C02B565CC}" destId="{AADAEA04-E766-4AFC-B7CB-BBDCDA977CB6}" srcOrd="3" destOrd="0" parTransId="{B1A4B0B3-B58C-4097-862C-C37E6441F478}" sibTransId="{82ECC9A5-31A0-4BF6-B77B-E216DB8EAB52}"/>
    <dgm:cxn modelId="{7CE68E12-954C-4F41-8197-AF0C6881F8F1}" type="presParOf" srcId="{CB37F1F1-51B4-45ED-ACF0-AC434F8F1FD0}" destId="{5BA6745E-5D20-4407-A71F-C4DF9CBEFE27}" srcOrd="0" destOrd="0" presId="urn:microsoft.com/office/officeart/2005/8/layout/radial1"/>
    <dgm:cxn modelId="{1EFD1D57-2471-455E-9AEC-84E12731366D}" type="presParOf" srcId="{CB37F1F1-51B4-45ED-ACF0-AC434F8F1FD0}" destId="{601B9476-BE22-44CD-9165-32DD0E5540E5}" srcOrd="1" destOrd="0" presId="urn:microsoft.com/office/officeart/2005/8/layout/radial1"/>
    <dgm:cxn modelId="{7DB3A29C-11F5-4342-9FFD-0D67D55E6C04}" type="presParOf" srcId="{601B9476-BE22-44CD-9165-32DD0E5540E5}" destId="{011A4DEA-6CC0-47AA-A7E3-6E0AF7EA0D5A}" srcOrd="0" destOrd="0" presId="urn:microsoft.com/office/officeart/2005/8/layout/radial1"/>
    <dgm:cxn modelId="{7B8EA5D3-0EAD-49AA-9081-EA11E1ECCED3}" type="presParOf" srcId="{CB37F1F1-51B4-45ED-ACF0-AC434F8F1FD0}" destId="{CAE8149C-3D35-4F25-A7BE-CE7AF593080F}" srcOrd="2" destOrd="0" presId="urn:microsoft.com/office/officeart/2005/8/layout/radial1"/>
    <dgm:cxn modelId="{40273989-DC46-4F89-B2B9-0E0FE7002FF7}" type="presParOf" srcId="{CB37F1F1-51B4-45ED-ACF0-AC434F8F1FD0}" destId="{6D3A39FB-3CD5-444D-B96D-9BFDAB168221}" srcOrd="3" destOrd="0" presId="urn:microsoft.com/office/officeart/2005/8/layout/radial1"/>
    <dgm:cxn modelId="{F3BAC921-34B8-4E83-B8D6-1BE0C51DB115}" type="presParOf" srcId="{6D3A39FB-3CD5-444D-B96D-9BFDAB168221}" destId="{5A6E8962-C49C-4969-A5B0-94AA13A40162}" srcOrd="0" destOrd="0" presId="urn:microsoft.com/office/officeart/2005/8/layout/radial1"/>
    <dgm:cxn modelId="{77238B8D-0E44-4C52-B30F-62B3A462F686}" type="presParOf" srcId="{CB37F1F1-51B4-45ED-ACF0-AC434F8F1FD0}" destId="{D84622C4-3C91-45AF-A57B-D632C578780D}" srcOrd="4" destOrd="0" presId="urn:microsoft.com/office/officeart/2005/8/layout/radial1"/>
    <dgm:cxn modelId="{246021AB-309E-4474-9272-C235F53C00D9}" type="presParOf" srcId="{CB37F1F1-51B4-45ED-ACF0-AC434F8F1FD0}" destId="{96886705-56DF-4150-A6BF-276671D6D17C}" srcOrd="5" destOrd="0" presId="urn:microsoft.com/office/officeart/2005/8/layout/radial1"/>
    <dgm:cxn modelId="{66F0B011-8C3F-4DD1-BA65-97B23A152658}" type="presParOf" srcId="{96886705-56DF-4150-A6BF-276671D6D17C}" destId="{9177FA1E-C032-4DC8-94F5-22ABC9319F32}" srcOrd="0" destOrd="0" presId="urn:microsoft.com/office/officeart/2005/8/layout/radial1"/>
    <dgm:cxn modelId="{ECEE1FE4-CE90-480F-9713-79CAACFF37B5}" type="presParOf" srcId="{CB37F1F1-51B4-45ED-ACF0-AC434F8F1FD0}" destId="{C4BACE04-1260-411A-871D-349DED0B8D9C}" srcOrd="6" destOrd="0" presId="urn:microsoft.com/office/officeart/2005/8/layout/radial1"/>
    <dgm:cxn modelId="{042DCF2B-2F3A-4135-8638-DFA2BC2A5A6E}" type="presParOf" srcId="{CB37F1F1-51B4-45ED-ACF0-AC434F8F1FD0}" destId="{2F97A2E8-98C9-4104-A098-FDFEF270BF1C}" srcOrd="7" destOrd="0" presId="urn:microsoft.com/office/officeart/2005/8/layout/radial1"/>
    <dgm:cxn modelId="{0AAA2357-B826-404A-82CA-1C03F8577029}" type="presParOf" srcId="{2F97A2E8-98C9-4104-A098-FDFEF270BF1C}" destId="{CFFA9D99-9D1B-49E1-952E-541992ABF31D}" srcOrd="0" destOrd="0" presId="urn:microsoft.com/office/officeart/2005/8/layout/radial1"/>
    <dgm:cxn modelId="{47D67DDA-4604-48C2-B661-766EA4CEE9D5}" type="presParOf" srcId="{CB37F1F1-51B4-45ED-ACF0-AC434F8F1FD0}" destId="{DA1E3653-D547-4CA0-B898-81AB9D53ED9F}"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B7202-C31B-43EA-B4CD-AA2E5CCF7DD4}" type="datetimeFigureOut">
              <a:rPr lang="en-US" smtClean="0"/>
              <a:t>12/21/2016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6BC38-42ED-475C-B969-1C46915B45A7}" type="slidenum">
              <a:rPr lang="en-US" smtClean="0"/>
              <a:t>‹#›</a:t>
            </a:fld>
            <a:endParaRPr lang="en-US"/>
          </a:p>
        </p:txBody>
      </p:sp>
    </p:spTree>
    <p:extLst>
      <p:ext uri="{BB962C8B-B14F-4D97-AF65-F5344CB8AC3E}">
        <p14:creationId xmlns:p14="http://schemas.microsoft.com/office/powerpoint/2010/main" val="2843197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40B24-9A43-48FA-A78E-E12703D963A7}" type="slidenum">
              <a:rPr lang="en-US" smtClean="0"/>
              <a:t>2</a:t>
            </a:fld>
            <a:endParaRPr lang="en-US"/>
          </a:p>
        </p:txBody>
      </p:sp>
    </p:spTree>
    <p:extLst>
      <p:ext uri="{BB962C8B-B14F-4D97-AF65-F5344CB8AC3E}">
        <p14:creationId xmlns:p14="http://schemas.microsoft.com/office/powerpoint/2010/main" val="209868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7AAB55-819F-4281-BF87-684380CE6FF7}"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CCE50-6C4D-44B6-B5A2-160CCF2188D4}" type="slidenum">
              <a:rPr lang="en-US" smtClean="0"/>
              <a:t>‹#›</a:t>
            </a:fld>
            <a:endParaRPr lang="en-US"/>
          </a:p>
        </p:txBody>
      </p:sp>
    </p:spTree>
    <p:extLst>
      <p:ext uri="{BB962C8B-B14F-4D97-AF65-F5344CB8AC3E}">
        <p14:creationId xmlns:p14="http://schemas.microsoft.com/office/powerpoint/2010/main" val="1553621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AAB55-819F-4281-BF87-684380CE6FF7}"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CCE50-6C4D-44B6-B5A2-160CCF2188D4}" type="slidenum">
              <a:rPr lang="en-US" smtClean="0"/>
              <a:t>‹#›</a:t>
            </a:fld>
            <a:endParaRPr lang="en-US"/>
          </a:p>
        </p:txBody>
      </p:sp>
    </p:spTree>
    <p:extLst>
      <p:ext uri="{BB962C8B-B14F-4D97-AF65-F5344CB8AC3E}">
        <p14:creationId xmlns:p14="http://schemas.microsoft.com/office/powerpoint/2010/main" val="351853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AAB55-819F-4281-BF87-684380CE6FF7}"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CCE50-6C4D-44B6-B5A2-160CCF2188D4}" type="slidenum">
              <a:rPr lang="en-US" smtClean="0"/>
              <a:t>‹#›</a:t>
            </a:fld>
            <a:endParaRPr lang="en-US"/>
          </a:p>
        </p:txBody>
      </p:sp>
    </p:spTree>
    <p:extLst>
      <p:ext uri="{BB962C8B-B14F-4D97-AF65-F5344CB8AC3E}">
        <p14:creationId xmlns:p14="http://schemas.microsoft.com/office/powerpoint/2010/main" val="113973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AAB55-819F-4281-BF87-684380CE6FF7}"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CCE50-6C4D-44B6-B5A2-160CCF2188D4}" type="slidenum">
              <a:rPr lang="en-US" smtClean="0"/>
              <a:t>‹#›</a:t>
            </a:fld>
            <a:endParaRPr lang="en-US"/>
          </a:p>
        </p:txBody>
      </p:sp>
    </p:spTree>
    <p:extLst>
      <p:ext uri="{BB962C8B-B14F-4D97-AF65-F5344CB8AC3E}">
        <p14:creationId xmlns:p14="http://schemas.microsoft.com/office/powerpoint/2010/main" val="75682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AAB55-819F-4281-BF87-684380CE6FF7}"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CCE50-6C4D-44B6-B5A2-160CCF2188D4}" type="slidenum">
              <a:rPr lang="en-US" smtClean="0"/>
              <a:t>‹#›</a:t>
            </a:fld>
            <a:endParaRPr lang="en-US"/>
          </a:p>
        </p:txBody>
      </p:sp>
    </p:spTree>
    <p:extLst>
      <p:ext uri="{BB962C8B-B14F-4D97-AF65-F5344CB8AC3E}">
        <p14:creationId xmlns:p14="http://schemas.microsoft.com/office/powerpoint/2010/main" val="191700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7AAB55-819F-4281-BF87-684380CE6FF7}"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CCE50-6C4D-44B6-B5A2-160CCF2188D4}" type="slidenum">
              <a:rPr lang="en-US" smtClean="0"/>
              <a:t>‹#›</a:t>
            </a:fld>
            <a:endParaRPr lang="en-US"/>
          </a:p>
        </p:txBody>
      </p:sp>
    </p:spTree>
    <p:extLst>
      <p:ext uri="{BB962C8B-B14F-4D97-AF65-F5344CB8AC3E}">
        <p14:creationId xmlns:p14="http://schemas.microsoft.com/office/powerpoint/2010/main" val="241798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7AAB55-819F-4281-BF87-684380CE6FF7}" type="datetimeFigureOut">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BCCE50-6C4D-44B6-B5A2-160CCF2188D4}" type="slidenum">
              <a:rPr lang="en-US" smtClean="0"/>
              <a:t>‹#›</a:t>
            </a:fld>
            <a:endParaRPr lang="en-US"/>
          </a:p>
        </p:txBody>
      </p:sp>
    </p:spTree>
    <p:extLst>
      <p:ext uri="{BB962C8B-B14F-4D97-AF65-F5344CB8AC3E}">
        <p14:creationId xmlns:p14="http://schemas.microsoft.com/office/powerpoint/2010/main" val="353855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7AAB55-819F-4281-BF87-684380CE6FF7}" type="datetimeFigureOut">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BCCE50-6C4D-44B6-B5A2-160CCF2188D4}" type="slidenum">
              <a:rPr lang="en-US" smtClean="0"/>
              <a:t>‹#›</a:t>
            </a:fld>
            <a:endParaRPr lang="en-US"/>
          </a:p>
        </p:txBody>
      </p:sp>
    </p:spTree>
    <p:extLst>
      <p:ext uri="{BB962C8B-B14F-4D97-AF65-F5344CB8AC3E}">
        <p14:creationId xmlns:p14="http://schemas.microsoft.com/office/powerpoint/2010/main" val="93909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AAB55-819F-4281-BF87-684380CE6FF7}" type="datetimeFigureOut">
              <a:rPr lang="en-US" smtClean="0"/>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BCCE50-6C4D-44B6-B5A2-160CCF2188D4}" type="slidenum">
              <a:rPr lang="en-US" smtClean="0"/>
              <a:t>‹#›</a:t>
            </a:fld>
            <a:endParaRPr lang="en-US"/>
          </a:p>
        </p:txBody>
      </p:sp>
    </p:spTree>
    <p:extLst>
      <p:ext uri="{BB962C8B-B14F-4D97-AF65-F5344CB8AC3E}">
        <p14:creationId xmlns:p14="http://schemas.microsoft.com/office/powerpoint/2010/main" val="2843590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AAB55-819F-4281-BF87-684380CE6FF7}"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CCE50-6C4D-44B6-B5A2-160CCF2188D4}" type="slidenum">
              <a:rPr lang="en-US" smtClean="0"/>
              <a:t>‹#›</a:t>
            </a:fld>
            <a:endParaRPr lang="en-US"/>
          </a:p>
        </p:txBody>
      </p:sp>
    </p:spTree>
    <p:extLst>
      <p:ext uri="{BB962C8B-B14F-4D97-AF65-F5344CB8AC3E}">
        <p14:creationId xmlns:p14="http://schemas.microsoft.com/office/powerpoint/2010/main" val="2600329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AAB55-819F-4281-BF87-684380CE6FF7}"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CCE50-6C4D-44B6-B5A2-160CCF2188D4}" type="slidenum">
              <a:rPr lang="en-US" smtClean="0"/>
              <a:t>‹#›</a:t>
            </a:fld>
            <a:endParaRPr lang="en-US"/>
          </a:p>
        </p:txBody>
      </p:sp>
    </p:spTree>
    <p:extLst>
      <p:ext uri="{BB962C8B-B14F-4D97-AF65-F5344CB8AC3E}">
        <p14:creationId xmlns:p14="http://schemas.microsoft.com/office/powerpoint/2010/main" val="47973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AAB55-819F-4281-BF87-684380CE6FF7}" type="datetimeFigureOut">
              <a:rPr lang="en-US" smtClean="0"/>
              <a:t>12/21/2016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CCE50-6C4D-44B6-B5A2-160CCF2188D4}" type="slidenum">
              <a:rPr lang="en-US" smtClean="0"/>
              <a:t>‹#›</a:t>
            </a:fld>
            <a:endParaRPr lang="en-US"/>
          </a:p>
        </p:txBody>
      </p:sp>
    </p:spTree>
    <p:extLst>
      <p:ext uri="{BB962C8B-B14F-4D97-AF65-F5344CB8AC3E}">
        <p14:creationId xmlns:p14="http://schemas.microsoft.com/office/powerpoint/2010/main" val="201260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Layout" Target="../diagrams/layout1.xml"/><Relationship Id="rId7" Type="http://schemas.openxmlformats.org/officeDocument/2006/relationships/image" Target="../media/image3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5.jpeg"/><Relationship Id="rId4" Type="http://schemas.openxmlformats.org/officeDocument/2006/relationships/diagramQuickStyle" Target="../diagrams/quickStyle1.xml"/><Relationship Id="rId9"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714" y="304800"/>
            <a:ext cx="8077200" cy="6172200"/>
          </a:xfrm>
          <a:prstGeom prst="ellipse">
            <a:avLst/>
          </a:prstGeom>
          <a:ln w="127000" cmpd="dbl">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prstTxWarp prst="textWave1">
              <a:avLst>
                <a:gd name="adj1" fmla="val 12500"/>
                <a:gd name="adj2" fmla="val -4"/>
              </a:avLst>
            </a:prstTxWarp>
            <a:spAutoFit/>
          </a:bodyPr>
          <a:lstStyle/>
          <a:p>
            <a:pPr algn="ctr"/>
            <a:r>
              <a:rPr lang="en-US" sz="6600" b="1" dirty="0" smtClean="0">
                <a:ln>
                  <a:solidFill>
                    <a:sysClr val="windowText" lastClr="000000"/>
                  </a:solidFill>
                </a:ln>
                <a:latin typeface="Andalus" pitchFamily="18" charset="-78"/>
                <a:cs typeface="Andalus" pitchFamily="18" charset="-78"/>
              </a:rPr>
              <a:t>Welcome to the world of HHR Digital Media Presentation.</a:t>
            </a:r>
            <a:endParaRPr lang="en-US" sz="6600" b="1" dirty="0">
              <a:ln>
                <a:solidFill>
                  <a:sysClr val="windowText" lastClr="000000"/>
                </a:solidFill>
              </a:ln>
              <a:latin typeface="Andalus" pitchFamily="18" charset="-78"/>
              <a:cs typeface="Andalus" pitchFamily="18" charset="-78"/>
            </a:endParaRPr>
          </a:p>
        </p:txBody>
      </p:sp>
    </p:spTree>
    <p:extLst>
      <p:ext uri="{BB962C8B-B14F-4D97-AF65-F5344CB8AC3E}">
        <p14:creationId xmlns:p14="http://schemas.microsoft.com/office/powerpoint/2010/main" val="316666210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936159"/>
            <a:ext cx="8305800" cy="769441"/>
          </a:xfrm>
          <a:prstGeom prst="rect">
            <a:avLst/>
          </a:prstGeom>
          <a:noFill/>
        </p:spPr>
        <p:txBody>
          <a:bodyPr wrap="square" rtlCol="0">
            <a:spAutoFit/>
          </a:bodyPr>
          <a:lstStyle/>
          <a:p>
            <a:pPr algn="ctr"/>
            <a:r>
              <a:rPr lang="en-US" sz="4400" dirty="0" smtClean="0">
                <a:latin typeface="Book Antiqua" pitchFamily="18" charset="0"/>
              </a:rPr>
              <a:t>They used to quarrel each other.</a:t>
            </a:r>
            <a:endParaRPr lang="en-US" sz="4400" dirty="0">
              <a:latin typeface="Book Antiqua" pitchFamily="18" charset="0"/>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6191" t="6720" r="7461" b="3016"/>
          <a:stretch/>
        </p:blipFill>
        <p:spPr>
          <a:xfrm>
            <a:off x="457200" y="533401"/>
            <a:ext cx="3886200" cy="2612438"/>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l="7461" t="3333" r="6508" b="3439"/>
          <a:stretch/>
        </p:blipFill>
        <p:spPr>
          <a:xfrm>
            <a:off x="4610101" y="533400"/>
            <a:ext cx="4152900" cy="2612439"/>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8413" t="18572" r="6508" b="3122"/>
          <a:stretch/>
        </p:blipFill>
        <p:spPr>
          <a:xfrm>
            <a:off x="457199" y="3352800"/>
            <a:ext cx="3886201" cy="255446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rotWithShape="1">
          <a:blip r:embed="rId5">
            <a:extLst>
              <a:ext uri="{28A0092B-C50C-407E-A947-70E740481C1C}">
                <a14:useLocalDpi xmlns:a14="http://schemas.microsoft.com/office/drawing/2010/main"/>
              </a:ext>
            </a:extLst>
          </a:blip>
          <a:srcRect l="6507" r="6509"/>
          <a:stretch/>
        </p:blipFill>
        <p:spPr>
          <a:xfrm>
            <a:off x="4610101" y="3352799"/>
            <a:ext cx="4152900" cy="252180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3174870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800600"/>
            <a:ext cx="7924800" cy="144655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400" dirty="0" smtClean="0">
                <a:latin typeface="Andalus" pitchFamily="18" charset="-78"/>
                <a:cs typeface="Andalus" pitchFamily="18" charset="-78"/>
              </a:rPr>
              <a:t>There were jealousy, ill-feelings and enmity among them.</a:t>
            </a:r>
            <a:endParaRPr lang="en-US" sz="4400" dirty="0">
              <a:latin typeface="Andalus" pitchFamily="18" charset="-78"/>
              <a:cs typeface="Andalus"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384325"/>
            <a:ext cx="7924800" cy="4340075"/>
          </a:xfrm>
          <a:prstGeom prst="rect">
            <a:avLst/>
          </a:prstGeom>
        </p:spPr>
      </p:pic>
    </p:spTree>
    <p:extLst>
      <p:ext uri="{BB962C8B-B14F-4D97-AF65-F5344CB8AC3E}">
        <p14:creationId xmlns:p14="http://schemas.microsoft.com/office/powerpoint/2010/main" val="59790497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5429443"/>
            <a:ext cx="7848600"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dirty="0" smtClean="0">
                <a:latin typeface="Andalus" pitchFamily="18" charset="-78"/>
                <a:cs typeface="Andalus" pitchFamily="18" charset="-78"/>
              </a:rPr>
              <a:t>They started quarrelling with a little pretext.</a:t>
            </a:r>
            <a:endParaRPr lang="en-US" sz="3200" dirty="0">
              <a:latin typeface="Andalus" pitchFamily="18" charset="-78"/>
              <a:cs typeface="Andalus" pitchFamily="18"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l="35397" r="6508"/>
          <a:stretch/>
        </p:blipFill>
        <p:spPr>
          <a:xfrm>
            <a:off x="723900" y="533400"/>
            <a:ext cx="7848600" cy="46482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988947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464314"/>
            <a:ext cx="8305800" cy="783193"/>
          </a:xfrm>
          <a:prstGeom prst="roundRect">
            <a:avLst/>
          </a:prstGeom>
          <a:solidFill>
            <a:schemeClr val="accent2"/>
          </a:solidFill>
        </p:spPr>
        <p:txBody>
          <a:bodyPr wrap="square" rtlCol="0">
            <a:spAutoFit/>
          </a:bodyPr>
          <a:lstStyle/>
          <a:p>
            <a:pPr algn="ctr"/>
            <a:r>
              <a:rPr lang="en-US" sz="4000" dirty="0" smtClean="0">
                <a:solidFill>
                  <a:schemeClr val="bg1"/>
                </a:solidFill>
                <a:latin typeface="Andalus" pitchFamily="18" charset="-78"/>
                <a:cs typeface="Andalus" pitchFamily="18" charset="-78"/>
              </a:rPr>
              <a:t>So there was no peace in their family.</a:t>
            </a:r>
            <a:endParaRPr lang="en-US" sz="4000" dirty="0">
              <a:solidFill>
                <a:schemeClr val="bg1"/>
              </a:solidFill>
              <a:latin typeface="Andalus" pitchFamily="18" charset="-78"/>
              <a:cs typeface="Andalus" pitchFamily="18"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l="7142" r="6826"/>
          <a:stretch/>
        </p:blipFill>
        <p:spPr>
          <a:xfrm>
            <a:off x="381000" y="499801"/>
            <a:ext cx="8305800" cy="4643699"/>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7358639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800600"/>
            <a:ext cx="8305800" cy="783193"/>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000" dirty="0" smtClean="0">
                <a:latin typeface="Andalus" pitchFamily="18" charset="-78"/>
                <a:cs typeface="Andalus" pitchFamily="18" charset="-78"/>
              </a:rPr>
              <a:t>This made the farmer very worried.</a:t>
            </a:r>
            <a:endParaRPr lang="en-US" sz="4000" dirty="0">
              <a:latin typeface="Andalus" pitchFamily="18" charset="-78"/>
              <a:cs typeface="Andalus" pitchFamily="18"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l="6190" r="63334"/>
          <a:stretch/>
        </p:blipFill>
        <p:spPr>
          <a:xfrm>
            <a:off x="2590800" y="1488219"/>
            <a:ext cx="3374571" cy="32361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2389428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631597"/>
            <a:ext cx="7543800" cy="919401"/>
          </a:xfrm>
          <a:prstGeom prst="roundRect">
            <a:avLst/>
          </a:prstGeom>
          <a:solidFill>
            <a:srgbClr val="FFC000"/>
          </a:solidFill>
          <a:ln>
            <a:solidFill>
              <a:schemeClr val="tx1"/>
            </a:solidFill>
          </a:ln>
        </p:spPr>
        <p:txBody>
          <a:bodyPr wrap="square" rtlCol="0">
            <a:spAutoFit/>
          </a:bodyPr>
          <a:lstStyle/>
          <a:p>
            <a:pPr algn="ctr"/>
            <a:r>
              <a:rPr lang="en-US" sz="4800" dirty="0" smtClean="0">
                <a:latin typeface="Andalus" pitchFamily="18" charset="-78"/>
                <a:cs typeface="Andalus" pitchFamily="18" charset="-78"/>
              </a:rPr>
              <a:t>He thought to do something.</a:t>
            </a:r>
            <a:endParaRPr lang="en-US" sz="4800" dirty="0">
              <a:latin typeface="Andalus" pitchFamily="18" charset="-78"/>
              <a:cs typeface="Andalus"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381000"/>
            <a:ext cx="7543800" cy="4876800"/>
          </a:xfrm>
          <a:prstGeom prst="rect">
            <a:avLst/>
          </a:prstGeom>
        </p:spPr>
      </p:pic>
    </p:spTree>
    <p:extLst>
      <p:ext uri="{BB962C8B-B14F-4D97-AF65-F5344CB8AC3E}">
        <p14:creationId xmlns:p14="http://schemas.microsoft.com/office/powerpoint/2010/main" val="368124607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906869"/>
            <a:ext cx="8305800" cy="646331"/>
          </a:xfrm>
          <a:prstGeom prst="rect">
            <a:avLst/>
          </a:prstGeom>
          <a:noFill/>
        </p:spPr>
        <p:txBody>
          <a:bodyPr wrap="square" rtlCol="0">
            <a:spAutoFit/>
          </a:bodyPr>
          <a:lstStyle/>
          <a:p>
            <a:pPr algn="ctr"/>
            <a:r>
              <a:rPr lang="en-US" sz="3600" dirty="0" smtClean="0">
                <a:latin typeface="Andalus" pitchFamily="18" charset="-78"/>
                <a:cs typeface="Andalus" pitchFamily="18" charset="-78"/>
              </a:rPr>
              <a:t>He wanted to teach them a good lesson.</a:t>
            </a:r>
            <a:endParaRPr lang="en-US" sz="3600" dirty="0">
              <a:latin typeface="Andalus" pitchFamily="18" charset="-78"/>
              <a:cs typeface="Andalus"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304799"/>
            <a:ext cx="8305800" cy="5373469"/>
          </a:xfrm>
          <a:prstGeom prst="rect">
            <a:avLst/>
          </a:prstGeom>
        </p:spPr>
      </p:pic>
    </p:spTree>
    <p:extLst>
      <p:ext uri="{BB962C8B-B14F-4D97-AF65-F5344CB8AC3E}">
        <p14:creationId xmlns:p14="http://schemas.microsoft.com/office/powerpoint/2010/main" val="371525603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114" y="5709999"/>
            <a:ext cx="7819572" cy="919401"/>
          </a:xfrm>
          <a:prstGeom prst="round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4800" dirty="0" smtClean="0">
                <a:solidFill>
                  <a:schemeClr val="tx1"/>
                </a:solidFill>
                <a:latin typeface="Andalus" pitchFamily="18" charset="-78"/>
                <a:cs typeface="Andalus" pitchFamily="18" charset="-78"/>
              </a:rPr>
              <a:t>One day he called his sons.</a:t>
            </a:r>
            <a:endParaRPr lang="en-US" sz="4800" dirty="0">
              <a:solidFill>
                <a:schemeClr val="tx1"/>
              </a:solidFill>
              <a:latin typeface="Andalus" pitchFamily="18" charset="-78"/>
              <a:cs typeface="Andalus"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350049"/>
            <a:ext cx="7848600" cy="5288751"/>
          </a:xfrm>
          <a:prstGeom prst="rect">
            <a:avLst/>
          </a:prstGeom>
        </p:spPr>
      </p:pic>
    </p:spTree>
    <p:extLst>
      <p:ext uri="{BB962C8B-B14F-4D97-AF65-F5344CB8AC3E}">
        <p14:creationId xmlns:p14="http://schemas.microsoft.com/office/powerpoint/2010/main" val="68763631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400" y="5334000"/>
            <a:ext cx="83058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smtClean="0">
                <a:latin typeface="Andalus" pitchFamily="18" charset="-78"/>
                <a:cs typeface="Andalus" pitchFamily="18" charset="-78"/>
              </a:rPr>
              <a:t>They all came. The farmer told them to bring some sticks and ropes.</a:t>
            </a:r>
            <a:endParaRPr lang="en-US" sz="4000" b="1" dirty="0">
              <a:latin typeface="Andalus" pitchFamily="18" charset="-78"/>
              <a:cs typeface="Andalus"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400" y="304800"/>
            <a:ext cx="8356600" cy="4838700"/>
          </a:xfrm>
          <a:prstGeom prst="rect">
            <a:avLst/>
          </a:prstGeom>
        </p:spPr>
      </p:pic>
    </p:spTree>
    <p:extLst>
      <p:ext uri="{BB962C8B-B14F-4D97-AF65-F5344CB8AC3E}">
        <p14:creationId xmlns:p14="http://schemas.microsoft.com/office/powerpoint/2010/main" val="260648815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05961"/>
            <a:ext cx="8305800" cy="1323439"/>
          </a:xfrm>
          <a:prstGeom prst="rect">
            <a:avLst/>
          </a:prstGeom>
          <a:noFill/>
        </p:spPr>
        <p:txBody>
          <a:bodyPr wrap="square" rtlCol="0">
            <a:spAutoFit/>
          </a:bodyPr>
          <a:lstStyle/>
          <a:p>
            <a:pPr algn="ctr"/>
            <a:r>
              <a:rPr lang="en-US" sz="4000" b="1" dirty="0" smtClean="0">
                <a:latin typeface="Andalus" pitchFamily="18" charset="-78"/>
                <a:cs typeface="Andalus" pitchFamily="18" charset="-78"/>
              </a:rPr>
              <a:t>They brought some sticks and ropes and gave it to their father.</a:t>
            </a:r>
            <a:endParaRPr lang="en-US" sz="4000" b="1" dirty="0">
              <a:latin typeface="Andalus" pitchFamily="18" charset="-78"/>
              <a:cs typeface="Andalus"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0" y="1714500"/>
            <a:ext cx="4572000" cy="3429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000" y="381000"/>
            <a:ext cx="8102600" cy="4762500"/>
          </a:xfrm>
          <a:prstGeom prst="rect">
            <a:avLst/>
          </a:prstGeom>
        </p:spPr>
      </p:pic>
    </p:spTree>
    <p:extLst>
      <p:ext uri="{BB962C8B-B14F-4D97-AF65-F5344CB8AC3E}">
        <p14:creationId xmlns:p14="http://schemas.microsoft.com/office/powerpoint/2010/main" val="306941439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457200" y="609600"/>
            <a:ext cx="8305800" cy="1452563"/>
          </a:xfrm>
          <a:prstGeom prst="flowChartTerminator">
            <a:avLst/>
          </a:prstGeom>
          <a:ln w="127000" cmpd="dbl">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dirty="0" smtClean="0">
                <a:latin typeface="Andalus" pitchFamily="18" charset="-78"/>
                <a:cs typeface="Andalus" pitchFamily="18" charset="-78"/>
              </a:rPr>
              <a:t>Conducted by-</a:t>
            </a:r>
            <a:endParaRPr lang="en-US" sz="5400" b="1" dirty="0">
              <a:latin typeface="Andalus" pitchFamily="18" charset="-78"/>
              <a:cs typeface="Andalus" pitchFamily="18" charset="-78"/>
            </a:endParaRPr>
          </a:p>
        </p:txBody>
      </p:sp>
      <p:sp>
        <p:nvSpPr>
          <p:cNvPr id="8" name="TextBox 7"/>
          <p:cNvSpPr txBox="1"/>
          <p:nvPr/>
        </p:nvSpPr>
        <p:spPr>
          <a:xfrm>
            <a:off x="4199562" y="2286000"/>
            <a:ext cx="4563435" cy="249299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err="1">
                <a:latin typeface="Andalus" pitchFamily="18" charset="-78"/>
                <a:cs typeface="Andalus" pitchFamily="18" charset="-78"/>
              </a:rPr>
              <a:t>Md</a:t>
            </a:r>
            <a:r>
              <a:rPr lang="en-US" sz="2800" b="1" dirty="0">
                <a:latin typeface="Andalus" pitchFamily="18" charset="-78"/>
                <a:cs typeface="Andalus" pitchFamily="18" charset="-78"/>
              </a:rPr>
              <a:t> </a:t>
            </a:r>
            <a:r>
              <a:rPr lang="en-US" sz="2800" b="1" dirty="0" err="1">
                <a:latin typeface="Andalus" pitchFamily="18" charset="-78"/>
                <a:cs typeface="Andalus" pitchFamily="18" charset="-78"/>
              </a:rPr>
              <a:t>Hasan</a:t>
            </a:r>
            <a:r>
              <a:rPr lang="en-US" sz="2800" b="1" dirty="0">
                <a:latin typeface="Andalus" pitchFamily="18" charset="-78"/>
                <a:cs typeface="Andalus" pitchFamily="18" charset="-78"/>
              </a:rPr>
              <a:t> </a:t>
            </a:r>
            <a:r>
              <a:rPr lang="en-US" sz="2800" b="1" dirty="0" err="1">
                <a:latin typeface="Andalus" pitchFamily="18" charset="-78"/>
                <a:cs typeface="Andalus" pitchFamily="18" charset="-78"/>
              </a:rPr>
              <a:t>Hafizur</a:t>
            </a:r>
            <a:r>
              <a:rPr lang="en-US" sz="2800" b="1" dirty="0">
                <a:latin typeface="Andalus" pitchFamily="18" charset="-78"/>
                <a:cs typeface="Andalus" pitchFamily="18" charset="-78"/>
              </a:rPr>
              <a:t> </a:t>
            </a:r>
            <a:r>
              <a:rPr lang="en-US" sz="2800" b="1" dirty="0" err="1">
                <a:latin typeface="Andalus" pitchFamily="18" charset="-78"/>
                <a:cs typeface="Andalus" pitchFamily="18" charset="-78"/>
              </a:rPr>
              <a:t>Rahman</a:t>
            </a:r>
            <a:endParaRPr lang="en-US" sz="2800" b="1" dirty="0">
              <a:latin typeface="Andalus" pitchFamily="18" charset="-78"/>
              <a:cs typeface="Andalus" pitchFamily="18" charset="-78"/>
            </a:endParaRPr>
          </a:p>
          <a:p>
            <a:r>
              <a:rPr lang="en-US" sz="3200" b="1" dirty="0">
                <a:latin typeface="Andalus" pitchFamily="18" charset="-78"/>
                <a:cs typeface="Andalus" pitchFamily="18" charset="-78"/>
              </a:rPr>
              <a:t>Lecturer, English</a:t>
            </a:r>
          </a:p>
          <a:p>
            <a:r>
              <a:rPr lang="en-US" sz="3200" b="1" dirty="0">
                <a:latin typeface="Andalus" pitchFamily="18" charset="-78"/>
                <a:cs typeface="Andalus" pitchFamily="18" charset="-78"/>
              </a:rPr>
              <a:t>Cambrian School &amp; College, Campus-05, Dhaka</a:t>
            </a:r>
            <a:r>
              <a:rPr lang="en-US" sz="3200" b="1" dirty="0" smtClean="0">
                <a:latin typeface="Andalus" pitchFamily="18" charset="-78"/>
                <a:cs typeface="Andalus" pitchFamily="18" charset="-78"/>
              </a:rPr>
              <a:t>.</a:t>
            </a:r>
          </a:p>
        </p:txBody>
      </p:sp>
      <p:sp>
        <p:nvSpPr>
          <p:cNvPr id="9" name="TextBox 8"/>
          <p:cNvSpPr txBox="1"/>
          <p:nvPr/>
        </p:nvSpPr>
        <p:spPr>
          <a:xfrm>
            <a:off x="4199563" y="4939605"/>
            <a:ext cx="4563435"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smtClean="0">
                <a:latin typeface="Andalus" pitchFamily="18" charset="-78"/>
                <a:cs typeface="Andalus" pitchFamily="18" charset="-78"/>
              </a:rPr>
              <a:t>Class-9</a:t>
            </a:r>
            <a:endParaRPr lang="en-US" sz="2800" b="1" dirty="0">
              <a:latin typeface="Andalus" pitchFamily="18" charset="-78"/>
              <a:cs typeface="Andalus" pitchFamily="18" charset="-78"/>
            </a:endParaRPr>
          </a:p>
          <a:p>
            <a:r>
              <a:rPr lang="en-US" sz="2800" b="1" dirty="0">
                <a:latin typeface="Andalus" pitchFamily="18" charset="-78"/>
                <a:cs typeface="Andalus" pitchFamily="18" charset="-78"/>
              </a:rPr>
              <a:t>English First </a:t>
            </a:r>
            <a:r>
              <a:rPr lang="en-US" sz="2800" b="1" dirty="0" smtClean="0">
                <a:latin typeface="Andalus" pitchFamily="18" charset="-78"/>
                <a:cs typeface="Andalus" pitchFamily="18" charset="-78"/>
              </a:rPr>
              <a:t>Paper</a:t>
            </a:r>
            <a:endParaRPr lang="en-US" sz="2800" b="1" dirty="0">
              <a:latin typeface="Andalus" pitchFamily="18" charset="-78"/>
              <a:cs typeface="Andalus" pitchFamily="18" charset="-78"/>
            </a:endParaRPr>
          </a:p>
          <a:p>
            <a:r>
              <a:rPr lang="en-US" sz="2800" b="1" dirty="0">
                <a:latin typeface="Andalus" pitchFamily="18" charset="-78"/>
                <a:cs typeface="Andalus" pitchFamily="18" charset="-78"/>
              </a:rPr>
              <a:t>Writing Part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3315" r="23205"/>
          <a:stretch/>
        </p:blipFill>
        <p:spPr>
          <a:xfrm>
            <a:off x="609600" y="2514601"/>
            <a:ext cx="3284253" cy="3657600"/>
          </a:xfrm>
          <a:prstGeom prst="rect">
            <a:avLst/>
          </a:prstGeom>
          <a:ln w="2286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2236411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334000"/>
            <a:ext cx="7924800" cy="13280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dirty="0" smtClean="0">
                <a:latin typeface="Andalus" pitchFamily="18" charset="-78"/>
                <a:cs typeface="Andalus" pitchFamily="18" charset="-78"/>
              </a:rPr>
              <a:t>He tied the sticks in a bundle and gave it to his sons to break.</a:t>
            </a:r>
            <a:endParaRPr lang="en-US" sz="3600" b="1" dirty="0">
              <a:latin typeface="Andalus" pitchFamily="18" charset="-78"/>
              <a:cs typeface="Andalus"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8000" y="381000"/>
            <a:ext cx="8026400" cy="4762500"/>
          </a:xfrm>
          <a:prstGeom prst="rect">
            <a:avLst/>
          </a:prstGeom>
        </p:spPr>
      </p:pic>
    </p:spTree>
    <p:extLst>
      <p:ext uri="{BB962C8B-B14F-4D97-AF65-F5344CB8AC3E}">
        <p14:creationId xmlns:p14="http://schemas.microsoft.com/office/powerpoint/2010/main" val="115525562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 y="5867400"/>
            <a:ext cx="89154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solidFill>
                  <a:schemeClr val="tx1"/>
                </a:solidFill>
                <a:latin typeface="Andalus" pitchFamily="18" charset="-78"/>
                <a:cs typeface="Andalus" pitchFamily="18" charset="-78"/>
              </a:rPr>
              <a:t>They all tried to break the bundle time and again but failed.</a:t>
            </a:r>
            <a:endParaRPr lang="en-US" sz="2800" b="1" dirty="0">
              <a:solidFill>
                <a:schemeClr val="tx1"/>
              </a:solidFill>
              <a:latin typeface="Andalus" pitchFamily="18" charset="-78"/>
              <a:cs typeface="Andalus" pitchFamily="18"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l="5921" r="6563"/>
          <a:stretch/>
        </p:blipFill>
        <p:spPr>
          <a:xfrm>
            <a:off x="333828" y="3174038"/>
            <a:ext cx="4161972" cy="2521912"/>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5662" r="6821"/>
          <a:stretch/>
        </p:blipFill>
        <p:spPr>
          <a:xfrm>
            <a:off x="4800600" y="3170409"/>
            <a:ext cx="3860845" cy="252191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a:ext>
            </a:extLst>
          </a:blip>
          <a:srcRect l="6435" r="6048"/>
          <a:stretch/>
        </p:blipFill>
        <p:spPr>
          <a:xfrm>
            <a:off x="333828" y="152400"/>
            <a:ext cx="4161972" cy="274320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l="6435" r="5405"/>
          <a:stretch/>
        </p:blipFill>
        <p:spPr>
          <a:xfrm>
            <a:off x="4800600" y="166915"/>
            <a:ext cx="3860845" cy="272868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3637660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56" y="5225177"/>
            <a:ext cx="8458200" cy="119181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smtClean="0">
                <a:latin typeface="Andalus" pitchFamily="18" charset="-78"/>
                <a:cs typeface="Andalus" pitchFamily="18" charset="-78"/>
              </a:rPr>
              <a:t>Then the farmer untied the bundle and gave a single stick to each of his sons to break.</a:t>
            </a:r>
            <a:endParaRPr lang="en-US" sz="3200" b="1" dirty="0">
              <a:latin typeface="Andalus" pitchFamily="18" charset="-78"/>
              <a:cs typeface="Andalus" pitchFamily="18"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l="6826" r="6191"/>
          <a:stretch/>
        </p:blipFill>
        <p:spPr>
          <a:xfrm>
            <a:off x="4724400" y="381000"/>
            <a:ext cx="3962400" cy="45339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l="8333" r="6349"/>
          <a:stretch/>
        </p:blipFill>
        <p:spPr>
          <a:xfrm>
            <a:off x="381000" y="381000"/>
            <a:ext cx="4038600" cy="45339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993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486400"/>
            <a:ext cx="83058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000" b="1" dirty="0" smtClean="0">
                <a:latin typeface="Andalus" pitchFamily="18" charset="-78"/>
                <a:cs typeface="Andalus" pitchFamily="18" charset="-78"/>
              </a:rPr>
              <a:t>They all broke the sticks very easily.</a:t>
            </a:r>
            <a:endParaRPr lang="en-US" sz="4000" b="1" dirty="0">
              <a:latin typeface="Andalus" pitchFamily="18" charset="-78"/>
              <a:cs typeface="Andalus" pitchFamily="18"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l="6771" t="-529" r="5728" b="529"/>
          <a:stretch/>
        </p:blipFill>
        <p:spPr>
          <a:xfrm>
            <a:off x="609600" y="667656"/>
            <a:ext cx="4000500" cy="4132943"/>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l="6340" r="8049"/>
          <a:stretch/>
        </p:blipFill>
        <p:spPr>
          <a:xfrm>
            <a:off x="5123543" y="685799"/>
            <a:ext cx="3396344" cy="411479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895504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419062"/>
            <a:ext cx="8382000" cy="2062103"/>
          </a:xfrm>
          <a:prstGeom prst="rect">
            <a:avLst/>
          </a:prstGeom>
          <a:noFill/>
        </p:spPr>
        <p:txBody>
          <a:bodyPr wrap="square" rtlCol="0">
            <a:spAutoFit/>
          </a:bodyPr>
          <a:lstStyle/>
          <a:p>
            <a:pPr algn="just"/>
            <a:r>
              <a:rPr lang="en-US" sz="3200" b="1" dirty="0" smtClean="0">
                <a:latin typeface="Book Antiqua" pitchFamily="18" charset="0"/>
              </a:rPr>
              <a:t>Then the farmer told them that if you are divided like the single sticks, people will break you like the sticks and if you are united, no one will do any harm to you.</a:t>
            </a:r>
            <a:endParaRPr lang="en-US" sz="3200" b="1" dirty="0">
              <a:latin typeface="Book Antiqua"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8000" y="381000"/>
            <a:ext cx="8331200" cy="3886200"/>
          </a:xfrm>
          <a:prstGeom prst="rect">
            <a:avLst/>
          </a:prstGeom>
        </p:spPr>
      </p:pic>
    </p:spTree>
    <p:extLst>
      <p:ext uri="{BB962C8B-B14F-4D97-AF65-F5344CB8AC3E}">
        <p14:creationId xmlns:p14="http://schemas.microsoft.com/office/powerpoint/2010/main" val="11804796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rcRect l="6031" r="7936"/>
          <a:stretch/>
        </p:blipFill>
        <p:spPr>
          <a:xfrm>
            <a:off x="4724400" y="457200"/>
            <a:ext cx="4038599" cy="50292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l="7698" r="5952"/>
          <a:stretch/>
        </p:blipFill>
        <p:spPr>
          <a:xfrm>
            <a:off x="381000" y="457200"/>
            <a:ext cx="4191000" cy="5029200"/>
          </a:xfrm>
          <a:prstGeom prst="rect">
            <a:avLst/>
          </a:prstGeom>
        </p:spPr>
      </p:pic>
      <p:sp>
        <p:nvSpPr>
          <p:cNvPr id="4" name="TextBox 3"/>
          <p:cNvSpPr txBox="1"/>
          <p:nvPr/>
        </p:nvSpPr>
        <p:spPr>
          <a:xfrm>
            <a:off x="381001" y="5816025"/>
            <a:ext cx="8534400" cy="523220"/>
          </a:xfrm>
          <a:prstGeom prst="rect">
            <a:avLst/>
          </a:prstGeom>
          <a:noFill/>
        </p:spPr>
        <p:txBody>
          <a:bodyPr wrap="square" rtlCol="0">
            <a:spAutoFit/>
          </a:bodyPr>
          <a:lstStyle/>
          <a:p>
            <a:pPr algn="ctr"/>
            <a:r>
              <a:rPr lang="en-US" sz="2800" b="1" dirty="0" smtClean="0">
                <a:latin typeface="Andalus" pitchFamily="18" charset="-78"/>
                <a:cs typeface="Andalus" pitchFamily="18" charset="-78"/>
              </a:rPr>
              <a:t>His sons realized their mistakes and became united.</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575397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04332593"/>
              </p:ext>
            </p:extLst>
          </p:nvPr>
        </p:nvGraphicFramePr>
        <p:xfrm>
          <a:off x="381000" y="304800"/>
          <a:ext cx="8382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24463" y="4648200"/>
            <a:ext cx="1847756" cy="17910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47800" y="2479581"/>
            <a:ext cx="19050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67400" y="2514600"/>
            <a:ext cx="1902638" cy="19026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24369" y="228600"/>
            <a:ext cx="1847850" cy="19086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Multiply 6"/>
          <p:cNvSpPr/>
          <p:nvPr/>
        </p:nvSpPr>
        <p:spPr>
          <a:xfrm>
            <a:off x="3574425" y="2283638"/>
            <a:ext cx="1981200" cy="2133600"/>
          </a:xfrm>
          <a:prstGeom prst="mathMultiply">
            <a:avLst>
              <a:gd name="adj1" fmla="val 13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98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7696200" cy="1298377"/>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400" b="1" dirty="0" smtClean="0">
                <a:latin typeface="Andalus" pitchFamily="18" charset="-78"/>
                <a:cs typeface="Andalus" pitchFamily="18" charset="-78"/>
              </a:rPr>
              <a:t>Evaluation</a:t>
            </a:r>
            <a:endParaRPr lang="en-US" sz="5400" b="1" dirty="0">
              <a:latin typeface="Andalus" pitchFamily="18" charset="-78"/>
              <a:cs typeface="Andalus" pitchFamily="18" charset="-78"/>
            </a:endParaRPr>
          </a:p>
        </p:txBody>
      </p:sp>
      <p:sp>
        <p:nvSpPr>
          <p:cNvPr id="3" name="TextBox 2"/>
          <p:cNvSpPr txBox="1"/>
          <p:nvPr/>
        </p:nvSpPr>
        <p:spPr>
          <a:xfrm>
            <a:off x="841829" y="2136577"/>
            <a:ext cx="7848600" cy="391596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smtClean="0">
                <a:latin typeface="Andalus" pitchFamily="18" charset="-78"/>
                <a:cs typeface="Andalus" pitchFamily="18" charset="-78"/>
              </a:rPr>
              <a:t>Answer the following questions</a:t>
            </a:r>
          </a:p>
          <a:p>
            <a:pPr marL="514350" indent="-514350">
              <a:buFont typeface="+mj-lt"/>
              <a:buAutoNum type="arabicPeriod"/>
            </a:pPr>
            <a:r>
              <a:rPr lang="en-US" sz="3200" dirty="0" smtClean="0">
                <a:latin typeface="Andalus" pitchFamily="18" charset="-78"/>
                <a:cs typeface="Andalus" pitchFamily="18" charset="-78"/>
              </a:rPr>
              <a:t>What is the story about?</a:t>
            </a:r>
          </a:p>
          <a:p>
            <a:pPr marL="514350" indent="-514350">
              <a:buFont typeface="+mj-lt"/>
              <a:buAutoNum type="arabicPeriod"/>
            </a:pPr>
            <a:r>
              <a:rPr lang="en-US" sz="3200" dirty="0" smtClean="0">
                <a:latin typeface="Andalus" pitchFamily="18" charset="-78"/>
                <a:cs typeface="Andalus" pitchFamily="18" charset="-78"/>
              </a:rPr>
              <a:t>How were the sons of the farmer?</a:t>
            </a:r>
          </a:p>
          <a:p>
            <a:pPr marL="514350" indent="-514350">
              <a:buFont typeface="+mj-lt"/>
              <a:buAutoNum type="arabicPeriod"/>
            </a:pPr>
            <a:r>
              <a:rPr lang="en-US" sz="3200" dirty="0" smtClean="0">
                <a:latin typeface="Andalus" pitchFamily="18" charset="-78"/>
                <a:cs typeface="Andalus" pitchFamily="18" charset="-78"/>
              </a:rPr>
              <a:t>What did they do very often?</a:t>
            </a:r>
          </a:p>
          <a:p>
            <a:pPr marL="514350" indent="-514350">
              <a:buFont typeface="+mj-lt"/>
              <a:buAutoNum type="arabicPeriod"/>
            </a:pPr>
            <a:r>
              <a:rPr lang="en-US" sz="3200" dirty="0" smtClean="0">
                <a:latin typeface="Andalus" pitchFamily="18" charset="-78"/>
                <a:cs typeface="Andalus" pitchFamily="18" charset="-78"/>
              </a:rPr>
              <a:t>Why was the farmer worried?</a:t>
            </a:r>
          </a:p>
          <a:p>
            <a:pPr marL="514350" indent="-514350">
              <a:buFont typeface="+mj-lt"/>
              <a:buAutoNum type="arabicPeriod"/>
            </a:pPr>
            <a:r>
              <a:rPr lang="en-US" sz="3200" dirty="0" smtClean="0">
                <a:latin typeface="Andalus" pitchFamily="18" charset="-78"/>
                <a:cs typeface="Andalus" pitchFamily="18" charset="-78"/>
              </a:rPr>
              <a:t>Why did he call his sons?</a:t>
            </a:r>
          </a:p>
          <a:p>
            <a:pPr marL="514350" indent="-514350">
              <a:buFont typeface="+mj-lt"/>
              <a:buAutoNum type="arabicPeriod"/>
            </a:pPr>
            <a:r>
              <a:rPr lang="en-US" sz="3200" dirty="0" smtClean="0">
                <a:latin typeface="Andalus" pitchFamily="18" charset="-78"/>
                <a:cs typeface="Andalus" pitchFamily="18" charset="-78"/>
              </a:rPr>
              <a:t>What is the moral of the story?</a:t>
            </a:r>
            <a:endParaRPr lang="en-US" sz="3200" dirty="0">
              <a:latin typeface="Andalus" pitchFamily="18" charset="-78"/>
              <a:cs typeface="Andalus" pitchFamily="18" charset="-78"/>
            </a:endParaRPr>
          </a:p>
        </p:txBody>
      </p:sp>
    </p:spTree>
    <p:extLst>
      <p:ext uri="{BB962C8B-B14F-4D97-AF65-F5344CB8AC3E}">
        <p14:creationId xmlns:p14="http://schemas.microsoft.com/office/powerpoint/2010/main" val="1551533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856344" y="1676400"/>
            <a:ext cx="7543800" cy="1219200"/>
          </a:xfrm>
          <a:prstGeom prst="flowChartTerminator">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smtClean="0">
                <a:latin typeface="Andalus" pitchFamily="18" charset="-78"/>
                <a:cs typeface="Andalus" pitchFamily="18" charset="-78"/>
              </a:rPr>
              <a:t>Universal</a:t>
            </a:r>
            <a:endParaRPr lang="en-US" sz="5400" b="1" dirty="0">
              <a:latin typeface="Andalus" pitchFamily="18" charset="-78"/>
              <a:cs typeface="Andalus" pitchFamily="18" charset="-78"/>
            </a:endParaRPr>
          </a:p>
        </p:txBody>
      </p:sp>
      <p:sp>
        <p:nvSpPr>
          <p:cNvPr id="3" name="Hexagon 2"/>
          <p:cNvSpPr/>
          <p:nvPr/>
        </p:nvSpPr>
        <p:spPr>
          <a:xfrm>
            <a:off x="856344" y="2895600"/>
            <a:ext cx="7543800" cy="2514600"/>
          </a:xfrm>
          <a:prstGeom prst="hexagon">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0" dirty="0" smtClean="0">
                <a:latin typeface="Andalus" pitchFamily="18" charset="-78"/>
                <a:cs typeface="Andalus" pitchFamily="18" charset="-78"/>
              </a:rPr>
              <a:t>“United we stand</a:t>
            </a:r>
          </a:p>
          <a:p>
            <a:pPr algn="ctr"/>
            <a:r>
              <a:rPr lang="en-US" sz="6000" dirty="0" smtClean="0">
                <a:latin typeface="Andalus" pitchFamily="18" charset="-78"/>
                <a:cs typeface="Andalus" pitchFamily="18" charset="-78"/>
              </a:rPr>
              <a:t>Divided we fall”</a:t>
            </a:r>
            <a:endParaRPr lang="en-US" sz="6000" dirty="0">
              <a:latin typeface="Andalus" pitchFamily="18" charset="-78"/>
              <a:cs typeface="Andalus" pitchFamily="18" charset="-78"/>
            </a:endParaRPr>
          </a:p>
        </p:txBody>
      </p:sp>
    </p:spTree>
    <p:extLst>
      <p:ext uri="{BB962C8B-B14F-4D97-AF65-F5344CB8AC3E}">
        <p14:creationId xmlns:p14="http://schemas.microsoft.com/office/powerpoint/2010/main" val="2200930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762000" y="1676400"/>
            <a:ext cx="8077200" cy="2971800"/>
          </a:xfrm>
          <a:prstGeom prst="flowChartTerminator">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0" b="1" dirty="0" smtClean="0">
                <a:latin typeface="Andalus" pitchFamily="18" charset="-78"/>
                <a:cs typeface="Andalus" pitchFamily="18" charset="-78"/>
              </a:rPr>
              <a:t>Thank You</a:t>
            </a:r>
            <a:endParaRPr lang="en-US" sz="8000" b="1" dirty="0">
              <a:latin typeface="Andalus" pitchFamily="18" charset="-78"/>
              <a:cs typeface="Andalus" pitchFamily="18" charset="-78"/>
            </a:endParaRPr>
          </a:p>
        </p:txBody>
      </p:sp>
    </p:spTree>
    <p:extLst>
      <p:ext uri="{BB962C8B-B14F-4D97-AF65-F5344CB8AC3E}">
        <p14:creationId xmlns:p14="http://schemas.microsoft.com/office/powerpoint/2010/main" val="4212125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1426029" y="1676400"/>
            <a:ext cx="6172200" cy="4114800"/>
          </a:xfrm>
          <a:prstGeom prst="hexag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b="1" dirty="0" smtClean="0">
                <a:latin typeface="Andalus" pitchFamily="18" charset="-78"/>
                <a:cs typeface="Andalus" pitchFamily="18" charset="-78"/>
              </a:rPr>
              <a:t>Let us follow</a:t>
            </a:r>
            <a:endParaRPr lang="en-US" sz="4800" b="1" dirty="0">
              <a:latin typeface="Andalus" pitchFamily="18" charset="-78"/>
              <a:cs typeface="Andalus" pitchFamily="18" charset="-78"/>
            </a:endParaRPr>
          </a:p>
        </p:txBody>
      </p:sp>
    </p:spTree>
    <p:extLst>
      <p:ext uri="{BB962C8B-B14F-4D97-AF65-F5344CB8AC3E}">
        <p14:creationId xmlns:p14="http://schemas.microsoft.com/office/powerpoint/2010/main" val="482581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t="8144"/>
          <a:stretch/>
        </p:blipFill>
        <p:spPr>
          <a:xfrm>
            <a:off x="381000" y="413658"/>
            <a:ext cx="8458200" cy="5987142"/>
          </a:xfrm>
          <a:prstGeom prst="rect">
            <a:avLst/>
          </a:prstGeom>
        </p:spPr>
      </p:pic>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96476" y="413658"/>
            <a:ext cx="8466524" cy="6139542"/>
          </a:xfrm>
          <a:prstGeom prst="rect">
            <a:avLst/>
          </a:prstGeom>
        </p:spPr>
      </p:pic>
    </p:spTree>
    <p:extLst>
      <p:ext uri="{BB962C8B-B14F-4D97-AF65-F5344CB8AC3E}">
        <p14:creationId xmlns:p14="http://schemas.microsoft.com/office/powerpoint/2010/main" val="3300615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38200"/>
            <a:ext cx="6781800" cy="1687890"/>
          </a:xfrm>
          <a:prstGeom prst="wedgeEllipseCallout">
            <a:avLst>
              <a:gd name="adj1" fmla="val -4134"/>
              <a:gd name="adj2" fmla="val 183419"/>
            </a:avLst>
          </a:prstGeom>
          <a:ln w="101600" cap="sq" cmpd="dbl">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latin typeface="Andalus" pitchFamily="18" charset="-78"/>
                <a:cs typeface="Andalus" pitchFamily="18" charset="-78"/>
              </a:rPr>
              <a:t>Our today’s lesson is a story and it is on-</a:t>
            </a:r>
            <a:endParaRPr lang="en-US" sz="3600" b="1" dirty="0">
              <a:latin typeface="Andalus" pitchFamily="18" charset="-78"/>
              <a:cs typeface="Andalus" pitchFamily="18" charset="-78"/>
            </a:endParaRPr>
          </a:p>
        </p:txBody>
      </p:sp>
      <p:sp>
        <p:nvSpPr>
          <p:cNvPr id="3" name="TextBox 2"/>
          <p:cNvSpPr txBox="1"/>
          <p:nvPr/>
        </p:nvSpPr>
        <p:spPr>
          <a:xfrm>
            <a:off x="1447800" y="5029200"/>
            <a:ext cx="6391729" cy="1021556"/>
          </a:xfrm>
          <a:prstGeom prst="round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5400" b="1" dirty="0" smtClean="0">
                <a:solidFill>
                  <a:schemeClr val="tx1"/>
                </a:solidFill>
                <a:latin typeface="Andalus" pitchFamily="18" charset="-78"/>
                <a:cs typeface="Andalus" pitchFamily="18" charset="-78"/>
              </a:rPr>
              <a:t>Unity is strength</a:t>
            </a:r>
            <a:endParaRPr lang="en-US" sz="5400" b="1"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3003485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457200" y="533400"/>
            <a:ext cx="8458200" cy="1828800"/>
          </a:xfrm>
          <a:prstGeom prst="ribbon">
            <a:avLst>
              <a:gd name="adj1" fmla="val 16749"/>
              <a:gd name="adj2" fmla="val 68433"/>
            </a:avLst>
          </a:prstGeom>
          <a:ln w="127000" cap="sq" cmpd="dbl">
            <a:solidFill>
              <a:srgbClr val="002060"/>
            </a:solidFill>
            <a:miter lim="800000"/>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latin typeface="Book Antiqua" pitchFamily="18" charset="0"/>
              </a:rPr>
              <a:t>Learning outcomes</a:t>
            </a:r>
            <a:endParaRPr lang="en-US" sz="4000" b="1" dirty="0">
              <a:latin typeface="Book Antiqua" pitchFamily="18" charset="0"/>
            </a:endParaRPr>
          </a:p>
        </p:txBody>
      </p:sp>
      <p:sp>
        <p:nvSpPr>
          <p:cNvPr id="3" name="Oval 2"/>
          <p:cNvSpPr/>
          <p:nvPr/>
        </p:nvSpPr>
        <p:spPr>
          <a:xfrm>
            <a:off x="1981200" y="1037772"/>
            <a:ext cx="5334000" cy="1143000"/>
          </a:xfrm>
          <a:prstGeom prst="ellipse">
            <a:avLst/>
          </a:prstGeom>
          <a:noFill/>
          <a:ln w="127000" cap="sq" cmpd="dbl">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TextBox 3"/>
          <p:cNvSpPr txBox="1"/>
          <p:nvPr/>
        </p:nvSpPr>
        <p:spPr>
          <a:xfrm>
            <a:off x="457200" y="2590800"/>
            <a:ext cx="8458200" cy="3803511"/>
          </a:xfrm>
          <a:prstGeom prst="frame">
            <a:avLst/>
          </a:prstGeom>
          <a:solidFill>
            <a:schemeClr val="tx1"/>
          </a:solidFill>
          <a:ln w="127000" cmpd="dbl">
            <a:solidFill>
              <a:schemeClr val="bg1"/>
            </a:solidFill>
          </a:ln>
        </p:spPr>
        <p:txBody>
          <a:bodyPr wrap="square" rtlCol="0">
            <a:spAutoFit/>
          </a:bodyPr>
          <a:lstStyle/>
          <a:p>
            <a:r>
              <a:rPr lang="en-US" sz="3600" b="1" dirty="0" smtClean="0">
                <a:latin typeface="Andalus" pitchFamily="18" charset="-78"/>
                <a:cs typeface="Andalus" pitchFamily="18" charset="-78"/>
              </a:rPr>
              <a:t>After we have studied this lesson we will be  able to-</a:t>
            </a:r>
          </a:p>
          <a:p>
            <a:r>
              <a:rPr lang="en-US" sz="3600" b="1" dirty="0">
                <a:latin typeface="Andalus" pitchFamily="18" charset="-78"/>
                <a:cs typeface="Andalus" pitchFamily="18" charset="-78"/>
              </a:rPr>
              <a:t>l</a:t>
            </a:r>
            <a:r>
              <a:rPr lang="en-US" sz="3600" b="1" dirty="0" smtClean="0">
                <a:latin typeface="Andalus" pitchFamily="18" charset="-78"/>
                <a:cs typeface="Andalus" pitchFamily="18" charset="-78"/>
              </a:rPr>
              <a:t>isten information</a:t>
            </a:r>
          </a:p>
          <a:p>
            <a:r>
              <a:rPr lang="en-US" sz="3600" b="1" dirty="0" smtClean="0">
                <a:latin typeface="Andalus" pitchFamily="18" charset="-78"/>
                <a:cs typeface="Andalus" pitchFamily="18" charset="-78"/>
              </a:rPr>
              <a:t>ask and answer questions</a:t>
            </a:r>
          </a:p>
          <a:p>
            <a:r>
              <a:rPr lang="en-US" sz="3600" b="1" dirty="0">
                <a:latin typeface="Andalus" pitchFamily="18" charset="-78"/>
                <a:cs typeface="Andalus" pitchFamily="18" charset="-78"/>
              </a:rPr>
              <a:t>w</a:t>
            </a:r>
            <a:r>
              <a:rPr lang="en-US" sz="3600" b="1" dirty="0" smtClean="0">
                <a:latin typeface="Andalus" pitchFamily="18" charset="-78"/>
                <a:cs typeface="Andalus" pitchFamily="18" charset="-78"/>
              </a:rPr>
              <a:t>rite a story.</a:t>
            </a:r>
            <a:endParaRPr lang="en-US" sz="3600" b="1" dirty="0">
              <a:latin typeface="Andalus" pitchFamily="18" charset="-78"/>
              <a:cs typeface="Andalus" pitchFamily="18" charset="-78"/>
            </a:endParaRPr>
          </a:p>
        </p:txBody>
      </p:sp>
    </p:spTree>
    <p:extLst>
      <p:ext uri="{BB962C8B-B14F-4D97-AF65-F5344CB8AC3E}">
        <p14:creationId xmlns:p14="http://schemas.microsoft.com/office/powerpoint/2010/main" val="1859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286000" y="3733800"/>
            <a:ext cx="4724400" cy="312420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b="1" dirty="0" smtClean="0">
                <a:latin typeface="Andalus" pitchFamily="18" charset="-78"/>
                <a:cs typeface="Andalus" pitchFamily="18" charset="-78"/>
              </a:rPr>
              <a:t>Let us enjoy a video</a:t>
            </a:r>
            <a:endParaRPr lang="en-US" sz="4800" b="1" dirty="0">
              <a:latin typeface="Andalus" pitchFamily="18" charset="-78"/>
              <a:cs typeface="Andalus" pitchFamily="18" charset="-78"/>
            </a:endParaRPr>
          </a:p>
        </p:txBody>
      </p:sp>
    </p:spTree>
    <p:extLst>
      <p:ext uri="{BB962C8B-B14F-4D97-AF65-F5344CB8AC3E}">
        <p14:creationId xmlns:p14="http://schemas.microsoft.com/office/powerpoint/2010/main" val="24662621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388114"/>
            <a:ext cx="8686800" cy="707886"/>
          </a:xfrm>
          <a:prstGeom prst="rect">
            <a:avLst/>
          </a:prstGeom>
          <a:noFill/>
        </p:spPr>
        <p:txBody>
          <a:bodyPr wrap="square" rtlCol="0">
            <a:spAutoFit/>
          </a:bodyPr>
          <a:lstStyle/>
          <a:p>
            <a:pPr algn="ctr"/>
            <a:r>
              <a:rPr lang="en-US" sz="4000" dirty="0" smtClean="0">
                <a:latin typeface="Andalus" pitchFamily="18" charset="-78"/>
                <a:cs typeface="Andalus" pitchFamily="18" charset="-78"/>
              </a:rPr>
              <a:t>Once there lived a </a:t>
            </a:r>
            <a:r>
              <a:rPr lang="en-US" sz="4000" dirty="0">
                <a:latin typeface="Andalus" pitchFamily="18" charset="-78"/>
                <a:cs typeface="Andalus" pitchFamily="18" charset="-78"/>
              </a:rPr>
              <a:t>f</a:t>
            </a:r>
            <a:r>
              <a:rPr lang="en-US" sz="4000" dirty="0" smtClean="0">
                <a:latin typeface="Andalus" pitchFamily="18" charset="-78"/>
                <a:cs typeface="Andalus" pitchFamily="18" charset="-78"/>
              </a:rPr>
              <a:t>armer in a village.</a:t>
            </a:r>
            <a:endParaRPr lang="en-US" sz="4000" dirty="0">
              <a:latin typeface="Andalus" pitchFamily="18" charset="-78"/>
              <a:cs typeface="Andalus" pitchFamily="18"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a:ext>
            </a:extLst>
          </a:blip>
          <a:srcRect l="8109" r="5920" b="23416"/>
          <a:stretch/>
        </p:blipFill>
        <p:spPr>
          <a:xfrm>
            <a:off x="457200" y="914400"/>
            <a:ext cx="4038600" cy="41148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l="5873" r="7143" b="3968"/>
          <a:stretch/>
        </p:blipFill>
        <p:spPr>
          <a:xfrm>
            <a:off x="4709885" y="914400"/>
            <a:ext cx="3976915" cy="4114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97753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417403"/>
            <a:ext cx="8305800" cy="830997"/>
          </a:xfrm>
          <a:prstGeom prst="rect">
            <a:avLst/>
          </a:prstGeom>
          <a:noFill/>
        </p:spPr>
        <p:txBody>
          <a:bodyPr wrap="square" rtlCol="0">
            <a:spAutoFit/>
          </a:bodyPr>
          <a:lstStyle/>
          <a:p>
            <a:pPr algn="ctr"/>
            <a:r>
              <a:rPr lang="en-US" sz="4800" dirty="0" smtClean="0">
                <a:latin typeface="Andalus" pitchFamily="18" charset="-78"/>
                <a:cs typeface="Andalus" pitchFamily="18" charset="-78"/>
              </a:rPr>
              <a:t>He had five sons.</a:t>
            </a:r>
            <a:endParaRPr lang="en-US" sz="4800" dirty="0">
              <a:latin typeface="Andalus" pitchFamily="18" charset="-78"/>
              <a:cs typeface="Andalus" pitchFamily="18"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l="6190" t="11799" r="5873"/>
          <a:stretch/>
        </p:blipFill>
        <p:spPr>
          <a:xfrm>
            <a:off x="461122" y="533400"/>
            <a:ext cx="8301878" cy="4610100"/>
          </a:xfrm>
          <a:prstGeom prst="rect">
            <a:avLst/>
          </a:prstGeom>
        </p:spPr>
      </p:pic>
    </p:spTree>
    <p:extLst>
      <p:ext uri="{BB962C8B-B14F-4D97-AF65-F5344CB8AC3E}">
        <p14:creationId xmlns:p14="http://schemas.microsoft.com/office/powerpoint/2010/main" val="3460125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346</Words>
  <Application>Microsoft Office PowerPoint</Application>
  <PresentationFormat>On-screen Show (4:3)</PresentationFormat>
  <Paragraphs>49</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User</cp:lastModifiedBy>
  <cp:revision>42</cp:revision>
  <dcterms:created xsi:type="dcterms:W3CDTF">2014-02-27T03:45:00Z</dcterms:created>
  <dcterms:modified xsi:type="dcterms:W3CDTF">2016-12-21T09:38:52Z</dcterms:modified>
</cp:coreProperties>
</file>